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558" y="-9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8098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869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7426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528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3948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3012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0461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2383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1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786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821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4107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7362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917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5249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2379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627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401431-1640-4AE9-A618-ED41A64DE848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E896773-005A-4C64-AC85-EB4EE8D84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757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Hospital Association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Joel Thomas</a:t>
            </a:r>
            <a:endParaRPr lang="en-US" dirty="0"/>
          </a:p>
        </p:txBody>
      </p:sp>
      <p:pic>
        <p:nvPicPr>
          <p:cNvPr id="1026" name="Picture 2" descr="http://network.socialmedia.mayoclinic.org/files/2013/02/970930bb7b-aha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3144" y="3229346"/>
            <a:ext cx="5249744" cy="31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709067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Formed in 1898 the AMA has been serving the American people for years by providing education to healthcare providers and being a source of Information on health care issues and trends.</a:t>
            </a:r>
          </a:p>
          <a:p>
            <a:r>
              <a:rPr lang="en-US" dirty="0" smtClean="0"/>
              <a:t>First called the Association of Hospital Superintendents of US and Canada formed when hospitals were just beginning to emerge a group of Hospital Administrators came together and began this coalition of hospitals.</a:t>
            </a:r>
          </a:p>
          <a:p>
            <a:r>
              <a:rPr lang="en-US" dirty="0" smtClean="0"/>
              <a:t>Together these administrators would begin to slowly expand this organization.</a:t>
            </a:r>
          </a:p>
        </p:txBody>
      </p:sp>
      <p:pic>
        <p:nvPicPr>
          <p:cNvPr id="2050" name="Picture 2" descr="http://www.net-security.org/images/articles/healthcar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4598" y="221776"/>
            <a:ext cx="3284798" cy="2121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596406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vision of the AHA is to help make a society filled with healthy communities where all individuals can reach their highest potential.</a:t>
            </a:r>
          </a:p>
          <a:p>
            <a:r>
              <a:rPr lang="en-US" dirty="0" smtClean="0"/>
              <a:t>The main focus of the modern day AHA is to constantly inform people on updates in healthcare reform and other health related policies.</a:t>
            </a:r>
          </a:p>
          <a:p>
            <a:r>
              <a:rPr lang="en-US" dirty="0" smtClean="0"/>
              <a:t>Another focus of the organization is to make sure everyone's voice is heard and all perspectives are seen by others.</a:t>
            </a:r>
            <a:endParaRPr lang="en-US" dirty="0"/>
          </a:p>
        </p:txBody>
      </p:sp>
      <p:pic>
        <p:nvPicPr>
          <p:cNvPr id="6148" name="Picture 4" descr="http://opip0g.blu.livefilestore.com/y1pH-LItzWZ1XNrqFfIx8LY2ArgIxairQEAhaAVg4m4mMgVj5LmbkY7wxjAXiP72wRNcznRnfcIP8OLiJo47FAws2ezARatSfzP/purpose%20word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745" y="381000"/>
            <a:ext cx="4002663" cy="175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117927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Anyone from any Hospital or Healthcare related service can become a member of the AHA.</a:t>
            </a:r>
          </a:p>
          <a:p>
            <a:r>
              <a:rPr lang="en-US" dirty="0" smtClean="0"/>
              <a:t>All they have to do is fill out an application form and pay the  $100 membership fee.</a:t>
            </a:r>
          </a:p>
          <a:p>
            <a:r>
              <a:rPr lang="en-US" dirty="0" smtClean="0"/>
              <a:t>Being a member many befits such as discounts at stores and </a:t>
            </a:r>
            <a:r>
              <a:rPr lang="en-US" dirty="0" err="1" smtClean="0"/>
              <a:t>resturants</a:t>
            </a:r>
            <a:r>
              <a:rPr lang="en-US" dirty="0" smtClean="0"/>
              <a:t> and places of entertainment.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122" name="Picture 2" descr="http://chamasoft.com/chamablog/wp-content/uploads/2013/09/New-Members-Join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7003" y="526473"/>
            <a:ext cx="3083621" cy="206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3842897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1163471"/>
            <a:ext cx="10018713" cy="1752599"/>
          </a:xfrm>
        </p:spPr>
        <p:txBody>
          <a:bodyPr/>
          <a:lstStyle/>
          <a:p>
            <a:pPr algn="l"/>
            <a:r>
              <a:rPr lang="en-US" dirty="0" smtClean="0"/>
              <a:t>Major Issues &amp; Focuses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One of AHA’s modern issues is Medicare and how changes to the policies affect the lives of those who work at hospitals all throughout the continent. </a:t>
            </a:r>
          </a:p>
          <a:p>
            <a:r>
              <a:rPr lang="en-US" dirty="0" smtClean="0"/>
              <a:t>Another problem is the work force making sure all the hospital staff apart of AHA are happy and if they have any complaints to help their voice be heard.</a:t>
            </a:r>
            <a:endParaRPr lang="en-US" dirty="0"/>
          </a:p>
        </p:txBody>
      </p:sp>
      <p:pic>
        <p:nvPicPr>
          <p:cNvPr id="3074" name="Picture 2" descr="http://otherwords.org/wp-content/uploads/2011/06/medicare-toughlove-carto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7474" y="0"/>
            <a:ext cx="4444150" cy="359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117362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website that for the AHA is called AHA.org </a:t>
            </a:r>
          </a:p>
          <a:p>
            <a:r>
              <a:rPr lang="en-US" dirty="0" smtClean="0"/>
              <a:t>The Website itself constantly referrers to how important hospitals are to society and why they are important.</a:t>
            </a:r>
          </a:p>
          <a:p>
            <a:r>
              <a:rPr lang="en-US" dirty="0" smtClean="0"/>
              <a:t>They really advertise letting your voice be heard and making a difference.</a:t>
            </a:r>
            <a:endParaRPr lang="en-US" dirty="0"/>
          </a:p>
        </p:txBody>
      </p:sp>
      <p:pic>
        <p:nvPicPr>
          <p:cNvPr id="4098" name="Picture 2" descr="http://www.memorial.com.tr/media/uploads/general/ah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3563" y="685800"/>
            <a:ext cx="19050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emorial.com.tr/media/uploads/general/ah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6332" y="714374"/>
            <a:ext cx="19050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913202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199</TotalTime>
  <Words>309</Words>
  <Application>Microsoft Office PowerPoint</Application>
  <PresentationFormat>Custom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Parallax</vt:lpstr>
      <vt:lpstr>American Hospital Association</vt:lpstr>
      <vt:lpstr>Background</vt:lpstr>
      <vt:lpstr>Purpose </vt:lpstr>
      <vt:lpstr>Members </vt:lpstr>
      <vt:lpstr>Major Issues &amp; Focuses</vt:lpstr>
      <vt:lpstr>Website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Hospital Assocciation</dc:title>
  <dc:creator>Joel Thomas</dc:creator>
  <cp:lastModifiedBy>LHRIC</cp:lastModifiedBy>
  <cp:revision>14</cp:revision>
  <dcterms:created xsi:type="dcterms:W3CDTF">2013-12-13T01:00:57Z</dcterms:created>
  <dcterms:modified xsi:type="dcterms:W3CDTF">2013-12-13T17:15:24Z</dcterms:modified>
</cp:coreProperties>
</file>